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</p:sldMasterIdLst>
  <p:sldIdLst>
    <p:sldId id="256" r:id="rId7"/>
    <p:sldId id="258" r:id="rId8"/>
    <p:sldId id="259" r:id="rId9"/>
    <p:sldId id="260" r:id="rId10"/>
    <p:sldId id="261" r:id="rId11"/>
    <p:sldId id="262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2" d="100"/>
          <a:sy n="42" d="100"/>
        </p:scale>
        <p:origin x="92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theme" Target="theme/theme1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05D8-72BD-4EA9-9937-056547AB32C7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D2DF-8147-419D-A0EC-50CA70E076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9666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05D8-72BD-4EA9-9937-056547AB32C7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D2DF-8147-419D-A0EC-50CA70E076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843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05D8-72BD-4EA9-9937-056547AB32C7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D2DF-8147-419D-A0EC-50CA70E076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73682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8627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54694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1009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90640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8673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5662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1630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98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05D8-72BD-4EA9-9937-056547AB32C7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D2DF-8147-419D-A0EC-50CA70E076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1739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50259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6564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5714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6852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533592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72164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234218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07996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567085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359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05D8-72BD-4EA9-9937-056547AB32C7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D2DF-8147-419D-A0EC-50CA70E076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87312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5341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60814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40510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00403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731741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56418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709208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5351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36035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440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05D8-72BD-4EA9-9937-056547AB32C7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D2DF-8147-419D-A0EC-50CA70E076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835713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87003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434458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90184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37562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11740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479546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48562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74016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91726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38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05D8-72BD-4EA9-9937-056547AB32C7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D2DF-8147-419D-A0EC-50CA70E076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297163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14551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33703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14019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01753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82668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5555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74971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80766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23258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740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05D8-72BD-4EA9-9937-056547AB32C7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D2DF-8147-419D-A0EC-50CA70E076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566905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12876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19874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32388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962145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941468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565418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481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05D8-72BD-4EA9-9937-056547AB32C7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D2DF-8147-419D-A0EC-50CA70E076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96963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05D8-72BD-4EA9-9937-056547AB32C7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D2DF-8147-419D-A0EC-50CA70E076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9417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05D8-72BD-4EA9-9937-056547AB32C7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DD2DF-8147-419D-A0EC-50CA70E076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3753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0905D8-72BD-4EA9-9937-056547AB32C7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1DD2DF-8147-419D-A0EC-50CA70E076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463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854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7157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4744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104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D282F8-7232-48AA-942F-D8CB5D7B696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BB8BAA-7637-4605-A80D-68ECBBDD410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816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47415" y="253452"/>
            <a:ext cx="870727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 smtClean="0"/>
          </a:p>
          <a:p>
            <a:pPr algn="ctr"/>
            <a:r>
              <a:rPr lang="ru-RU" sz="6000" b="1" dirty="0" smtClean="0"/>
              <a:t>Ален Со</a:t>
            </a:r>
            <a:endParaRPr lang="ru-RU" sz="6000" b="1" dirty="0"/>
          </a:p>
          <a:p>
            <a:pPr algn="ctr"/>
            <a:r>
              <a:rPr lang="ru-RU" sz="6000" b="1" dirty="0" smtClean="0"/>
              <a:t>«Как стать звездой»</a:t>
            </a:r>
          </a:p>
          <a:p>
            <a:pPr algn="ctr"/>
            <a:r>
              <a:rPr lang="ru-RU" sz="6000" b="1" dirty="0" smtClean="0"/>
              <a:t> (сказка о кислоте азотной)</a:t>
            </a:r>
            <a:endParaRPr lang="ru-RU" sz="6000" b="1" dirty="0"/>
          </a:p>
        </p:txBody>
      </p:sp>
      <p:pic>
        <p:nvPicPr>
          <p:cNvPr id="1026" name="Picture 2" descr="https://avatars.mds.yandex.net/get-pdb/1325329/8b906acf-1905-4a6f-806a-22c9dcab2277/s1200?webp=fals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781" y="253452"/>
            <a:ext cx="2769121" cy="2658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8155" y="3589362"/>
            <a:ext cx="3219128" cy="3077570"/>
          </a:xfrm>
          <a:prstGeom prst="rect">
            <a:avLst/>
          </a:prstGeom>
        </p:spPr>
      </p:pic>
      <p:pic>
        <p:nvPicPr>
          <p:cNvPr id="1028" name="Picture 4" descr="https://img1.picmix.com/output/stamp/normal/8/6/7/0/340768_64cf9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268" y="3465395"/>
            <a:ext cx="3201537" cy="3201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0729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работы: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98443" y="1587086"/>
            <a:ext cx="10515600" cy="4351338"/>
          </a:xfrm>
        </p:spPr>
        <p:txBody>
          <a:bodyPr/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Провести химические реакции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Определить общие свойства раствора азотной кислоты с другими кислотами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Определить специфические свойства концентрированной и разбавленной азотной кислоты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Составить уравнения хим. реакций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9301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087" y="2415208"/>
            <a:ext cx="11590088" cy="249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397565" y="477078"/>
            <a:ext cx="108734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ED7D31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Опыт №1. Взаимодействие раствора азотной кислоты с </a:t>
            </a:r>
            <a:r>
              <a:rPr lang="ru-RU" sz="4000" b="1" dirty="0" smtClean="0">
                <a:solidFill>
                  <a:srgbClr val="ED7D31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……</a:t>
            </a:r>
            <a:endParaRPr lang="ru-RU" sz="3200" dirty="0">
              <a:solidFill>
                <a:srgbClr val="ED7D31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3399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7565" y="477078"/>
            <a:ext cx="108734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ED7D31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Опыт №2. Взаимодействие раствора азотной кислоты со ……</a:t>
            </a:r>
            <a:r>
              <a:rPr lang="ru-RU" sz="4000" dirty="0">
                <a:solidFill>
                  <a:srgbClr val="ED7D31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>
                <a:solidFill>
                  <a:srgbClr val="ED7D31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(общее название класса веществ)</a:t>
            </a:r>
            <a:endParaRPr lang="ru-RU" sz="3600" b="1" dirty="0">
              <a:solidFill>
                <a:srgbClr val="ED7D31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7312" y="2143997"/>
            <a:ext cx="11879217" cy="2587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98127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7565" y="477078"/>
            <a:ext cx="108734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ED7D31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Опыт №3. Взаимодействие раствора азотной кислоты с ……</a:t>
            </a:r>
            <a:r>
              <a:rPr lang="ru-RU" sz="3200" dirty="0">
                <a:solidFill>
                  <a:srgbClr val="ED7D31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(общее название класса веществ)</a:t>
            </a:r>
            <a:endParaRPr lang="ru-RU" sz="4000" b="1" dirty="0">
              <a:solidFill>
                <a:srgbClr val="ED7D31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030" y="2007705"/>
            <a:ext cx="11850725" cy="2196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27991" y="4313583"/>
            <a:ext cx="108833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Укажите конкретное название типа хим. реакции взаимодействия азотной кислоты с основаниями</a:t>
            </a:r>
          </a:p>
        </p:txBody>
      </p:sp>
    </p:spTree>
    <p:extLst>
      <p:ext uri="{BB962C8B-B14F-4D97-AF65-F5344CB8AC3E}">
        <p14:creationId xmlns:p14="http://schemas.microsoft.com/office/powerpoint/2010/main" val="75973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7565" y="477078"/>
            <a:ext cx="108734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ED7D31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Опыт №4. Взаимодействие азотной кислоты с металлами.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9210" y="1749286"/>
            <a:ext cx="1186732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Просмотрите видеофрагмент. </a:t>
            </a:r>
            <a:r>
              <a:rPr lang="ru-RU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Составьте уравнения химических реакций: </a:t>
            </a:r>
          </a:p>
          <a:p>
            <a:r>
              <a:rPr lang="ru-RU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медь + азотная кислота      ...  + оксид азота 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Н</a:t>
            </a:r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r>
              <a:rPr lang="ru-RU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цинк + азотная кислота         ...+ оксид азота </a:t>
            </a:r>
            <a:r>
              <a:rPr lang="en-US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IV</a:t>
            </a:r>
            <a:r>
              <a:rPr lang="ru-RU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Н</a:t>
            </a:r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	(</a:t>
            </a:r>
            <a:r>
              <a:rPr lang="ru-RU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конц</a:t>
            </a:r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цинк + азотная кислота        соль + аммиак + Н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r>
              <a:rPr lang="ru-RU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Почему </a:t>
            </a:r>
            <a:r>
              <a:rPr lang="ru-RU" sz="4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алюминий не реагирует с Н</a:t>
            </a:r>
            <a:r>
              <a:rPr lang="en-US" sz="4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4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4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5227983" y="3985591"/>
            <a:ext cx="695739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5350566" y="5489713"/>
            <a:ext cx="695739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5522845" y="4518992"/>
            <a:ext cx="695739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2216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135</Words>
  <Application>Microsoft Office PowerPoint</Application>
  <PresentationFormat>Широкоэкранный</PresentationFormat>
  <Paragraphs>21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6</vt:i4>
      </vt:variant>
      <vt:variant>
        <vt:lpstr>Заголовки слайдов</vt:lpstr>
      </vt:variant>
      <vt:variant>
        <vt:i4>6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1_Тема Office</vt:lpstr>
      <vt:lpstr>2_Тема Office</vt:lpstr>
      <vt:lpstr>3_Тема Office</vt:lpstr>
      <vt:lpstr>4_Тема Office</vt:lpstr>
      <vt:lpstr>5_Тема Office</vt:lpstr>
      <vt:lpstr>Презентация PowerPoint</vt:lpstr>
      <vt:lpstr>Цель работы: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5</cp:revision>
  <dcterms:created xsi:type="dcterms:W3CDTF">2019-02-25T10:16:27Z</dcterms:created>
  <dcterms:modified xsi:type="dcterms:W3CDTF">2019-02-25T22:47:02Z</dcterms:modified>
</cp:coreProperties>
</file>